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87" r:id="rId1"/>
  </p:sldMasterIdLst>
  <p:sldIdLst>
    <p:sldId id="256" r:id="rId2"/>
    <p:sldId id="257" r:id="rId3"/>
    <p:sldId id="262" r:id="rId4"/>
    <p:sldId id="259" r:id="rId5"/>
    <p:sldId id="265" r:id="rId6"/>
    <p:sldId id="258" r:id="rId7"/>
    <p:sldId id="261" r:id="rId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8286" autoAdjust="0"/>
    <p:restoredTop sz="94660"/>
  </p:normalViewPr>
  <p:slideViewPr>
    <p:cSldViewPr snapToGrid="0">
      <p:cViewPr varScale="1">
        <p:scale>
          <a:sx n="67" d="100"/>
          <a:sy n="67" d="100"/>
        </p:scale>
        <p:origin x="516" y="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eldia">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sp>
          <p:nvSpPr>
            <p:cNvPr id="15" name="Freeform 14"/>
            <p:cNvSpPr/>
            <p:nvPr/>
          </p:nvSpPr>
          <p:spPr>
            <a:xfrm>
              <a:off x="0" y="-7862"/>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nl-NL"/>
              <a:t>Klik om stijl te bewerken</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nl-NL"/>
              <a:t>Klikken om de ondertitelstijl van het model te bewerken</a:t>
            </a:r>
            <a:endParaRPr lang="en-US" dirty="0"/>
          </a:p>
        </p:txBody>
      </p:sp>
      <p:sp>
        <p:nvSpPr>
          <p:cNvPr id="4" name="Date Placeholder 3"/>
          <p:cNvSpPr>
            <a:spLocks noGrp="1"/>
          </p:cNvSpPr>
          <p:nvPr>
            <p:ph type="dt" sz="half" idx="10"/>
          </p:nvPr>
        </p:nvSpPr>
        <p:spPr/>
        <p:txBody>
          <a:bodyPr/>
          <a:lstStyle/>
          <a:p>
            <a:fld id="{72345051-2045-45DA-935E-2E3CA1A69ADC}" type="datetimeFigureOut">
              <a:rPr lang="en-US" smtClean="0"/>
              <a:t>9/27/2021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7CD31F4-64FA-4BA0-9498-67783267A8C8}" type="slidenum">
              <a:rPr lang="en-US" smtClean="0"/>
              <a:t>‹nr.›</a:t>
            </a:fld>
            <a:endParaRPr lang="en-US" dirty="0"/>
          </a:p>
        </p:txBody>
      </p:sp>
    </p:spTree>
    <p:extLst>
      <p:ext uri="{BB962C8B-B14F-4D97-AF65-F5344CB8AC3E}">
        <p14:creationId xmlns:p14="http://schemas.microsoft.com/office/powerpoint/2010/main" val="129724504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el en bijschrift">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nl-NL"/>
              <a:t>Klik om stijl te bewerken</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nl-NL"/>
              <a:t>Klikken om de tekststijl van het model te bewerken</a:t>
            </a:r>
          </a:p>
        </p:txBody>
      </p:sp>
      <p:sp>
        <p:nvSpPr>
          <p:cNvPr id="4" name="Date Placeholder 3"/>
          <p:cNvSpPr>
            <a:spLocks noGrp="1"/>
          </p:cNvSpPr>
          <p:nvPr>
            <p:ph type="dt" sz="half" idx="10"/>
          </p:nvPr>
        </p:nvSpPr>
        <p:spPr/>
        <p:txBody>
          <a:bodyPr/>
          <a:lstStyle/>
          <a:p>
            <a:fld id="{72345051-2045-45DA-935E-2E3CA1A69ADC}" type="datetimeFigureOut">
              <a:rPr lang="en-US" smtClean="0"/>
              <a:t>9/27/2021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7CD31F4-64FA-4BA0-9498-67783267A8C8}" type="slidenum">
              <a:rPr lang="en-US" smtClean="0"/>
              <a:t>‹nr.›</a:t>
            </a:fld>
            <a:endParaRPr lang="en-US" dirty="0"/>
          </a:p>
        </p:txBody>
      </p:sp>
    </p:spTree>
    <p:extLst>
      <p:ext uri="{BB962C8B-B14F-4D97-AF65-F5344CB8AC3E}">
        <p14:creationId xmlns:p14="http://schemas.microsoft.com/office/powerpoint/2010/main" val="100894364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eraat met bijschrift">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nl-NL"/>
              <a:t>Klik om stijl te bewerken</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nl-NL"/>
              <a:t>Klikken om de tekststijl van het model te bewerken</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nl-NL"/>
              <a:t>Klikken om de tekststijl van het model te bewerken</a:t>
            </a:r>
          </a:p>
        </p:txBody>
      </p:sp>
      <p:sp>
        <p:nvSpPr>
          <p:cNvPr id="4" name="Date Placeholder 3"/>
          <p:cNvSpPr>
            <a:spLocks noGrp="1"/>
          </p:cNvSpPr>
          <p:nvPr>
            <p:ph type="dt" sz="half" idx="10"/>
          </p:nvPr>
        </p:nvSpPr>
        <p:spPr/>
        <p:txBody>
          <a:bodyPr/>
          <a:lstStyle/>
          <a:p>
            <a:fld id="{72345051-2045-45DA-935E-2E3CA1A69ADC}" type="datetimeFigureOut">
              <a:rPr lang="en-US" smtClean="0"/>
              <a:t>9/27/2021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7CD31F4-64FA-4BA0-9498-67783267A8C8}" type="slidenum">
              <a:rPr lang="en-US" smtClean="0"/>
              <a:t>‹nr.›</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78538926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amkaartje">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nl-NL"/>
              <a:t>Klik om stijl te bewerken</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nl-NL"/>
              <a:t>Klikken om de tekststijl van het model te bewerken</a:t>
            </a:r>
          </a:p>
        </p:txBody>
      </p:sp>
      <p:sp>
        <p:nvSpPr>
          <p:cNvPr id="4" name="Date Placeholder 3"/>
          <p:cNvSpPr>
            <a:spLocks noGrp="1"/>
          </p:cNvSpPr>
          <p:nvPr>
            <p:ph type="dt" sz="half" idx="10"/>
          </p:nvPr>
        </p:nvSpPr>
        <p:spPr/>
        <p:txBody>
          <a:bodyPr/>
          <a:lstStyle/>
          <a:p>
            <a:fld id="{72345051-2045-45DA-935E-2E3CA1A69ADC}" type="datetimeFigureOut">
              <a:rPr lang="en-US" smtClean="0"/>
              <a:t>9/27/2021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7CD31F4-64FA-4BA0-9498-67783267A8C8}" type="slidenum">
              <a:rPr lang="en-US" smtClean="0"/>
              <a:t>‹nr.›</a:t>
            </a:fld>
            <a:endParaRPr lang="en-US" dirty="0"/>
          </a:p>
        </p:txBody>
      </p:sp>
    </p:spTree>
    <p:extLst>
      <p:ext uri="{BB962C8B-B14F-4D97-AF65-F5344CB8AC3E}">
        <p14:creationId xmlns:p14="http://schemas.microsoft.com/office/powerpoint/2010/main" val="135290697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Offerte naamkaartje">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nl-NL"/>
              <a:t>Klik om stijl te bewerken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nl-NL"/>
              <a:t>Klikken om de tekststijl van het model te bewerken</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nl-NL"/>
              <a:t>Klikken om de tekststijl van het model te bewerken</a:t>
            </a:r>
          </a:p>
        </p:txBody>
      </p:sp>
      <p:sp>
        <p:nvSpPr>
          <p:cNvPr id="4" name="Date Placeholder 3"/>
          <p:cNvSpPr>
            <a:spLocks noGrp="1"/>
          </p:cNvSpPr>
          <p:nvPr>
            <p:ph type="dt" sz="half" idx="10"/>
          </p:nvPr>
        </p:nvSpPr>
        <p:spPr/>
        <p:txBody>
          <a:bodyPr/>
          <a:lstStyle/>
          <a:p>
            <a:fld id="{72345051-2045-45DA-935E-2E3CA1A69ADC}" type="datetimeFigureOut">
              <a:rPr lang="en-US" smtClean="0"/>
              <a:t>9/27/2021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7CD31F4-64FA-4BA0-9498-67783267A8C8}" type="slidenum">
              <a:rPr lang="en-US" smtClean="0"/>
              <a:t>‹nr.›</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3225222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Waar of onwaar">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nl-NL"/>
              <a:t>Klik om stijl te bewerken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nl-NL"/>
              <a:t>Klikken om de tekststijl van het model te bewerken</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nl-NL"/>
              <a:t>Klikken om de tekststijl van het model te bewerken</a:t>
            </a:r>
          </a:p>
        </p:txBody>
      </p:sp>
      <p:sp>
        <p:nvSpPr>
          <p:cNvPr id="4" name="Date Placeholder 3"/>
          <p:cNvSpPr>
            <a:spLocks noGrp="1"/>
          </p:cNvSpPr>
          <p:nvPr>
            <p:ph type="dt" sz="half" idx="10"/>
          </p:nvPr>
        </p:nvSpPr>
        <p:spPr/>
        <p:txBody>
          <a:bodyPr/>
          <a:lstStyle/>
          <a:p>
            <a:fld id="{72345051-2045-45DA-935E-2E3CA1A69ADC}" type="datetimeFigureOut">
              <a:rPr lang="en-US" smtClean="0"/>
              <a:t>9/27/2021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7CD31F4-64FA-4BA0-9498-67783267A8C8}" type="slidenum">
              <a:rPr lang="en-US" smtClean="0"/>
              <a:t>‹nr.›</a:t>
            </a:fld>
            <a:endParaRPr lang="en-US" dirty="0"/>
          </a:p>
        </p:txBody>
      </p:sp>
    </p:spTree>
    <p:extLst>
      <p:ext uri="{BB962C8B-B14F-4D97-AF65-F5344CB8AC3E}">
        <p14:creationId xmlns:p14="http://schemas.microsoft.com/office/powerpoint/2010/main" val="28137974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a:t>Klik om stijl te bewerken</a:t>
            </a:r>
            <a:endParaRPr lang="en-US" dirty="0"/>
          </a:p>
        </p:txBody>
      </p:sp>
      <p:sp>
        <p:nvSpPr>
          <p:cNvPr id="3" name="Vertical Text Placeholder 2"/>
          <p:cNvSpPr>
            <a:spLocks noGrp="1"/>
          </p:cNvSpPr>
          <p:nvPr>
            <p:ph type="body" orient="vert" idx="1"/>
          </p:nvPr>
        </p:nvSpPr>
        <p:spPr/>
        <p:txBody>
          <a:bodyPr vert="eaVert"/>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Date Placeholder 3"/>
          <p:cNvSpPr>
            <a:spLocks noGrp="1"/>
          </p:cNvSpPr>
          <p:nvPr>
            <p:ph type="dt" sz="half" idx="10"/>
          </p:nvPr>
        </p:nvSpPr>
        <p:spPr/>
        <p:txBody>
          <a:bodyPr/>
          <a:lstStyle/>
          <a:p>
            <a:fld id="{72345051-2045-45DA-935E-2E3CA1A69ADC}" type="datetimeFigureOut">
              <a:rPr lang="en-US" smtClean="0"/>
              <a:t>9/27/2021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7CD31F4-64FA-4BA0-9498-67783267A8C8}" type="slidenum">
              <a:rPr lang="en-US" smtClean="0"/>
              <a:t>‹nr.›</a:t>
            </a:fld>
            <a:endParaRPr lang="en-US" dirty="0"/>
          </a:p>
        </p:txBody>
      </p:sp>
    </p:spTree>
    <p:extLst>
      <p:ext uri="{BB962C8B-B14F-4D97-AF65-F5344CB8AC3E}">
        <p14:creationId xmlns:p14="http://schemas.microsoft.com/office/powerpoint/2010/main" val="186900599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nl-NL"/>
              <a:t>Klik om stijl te bewerken</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Date Placeholder 3"/>
          <p:cNvSpPr>
            <a:spLocks noGrp="1"/>
          </p:cNvSpPr>
          <p:nvPr>
            <p:ph type="dt" sz="half" idx="10"/>
          </p:nvPr>
        </p:nvSpPr>
        <p:spPr/>
        <p:txBody>
          <a:bodyPr/>
          <a:lstStyle/>
          <a:p>
            <a:fld id="{72345051-2045-45DA-935E-2E3CA1A69ADC}" type="datetimeFigureOut">
              <a:rPr lang="en-US" smtClean="0"/>
              <a:t>9/27/2021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7CD31F4-64FA-4BA0-9498-67783267A8C8}" type="slidenum">
              <a:rPr lang="en-US" smtClean="0"/>
              <a:t>‹nr.›</a:t>
            </a:fld>
            <a:endParaRPr lang="en-US" dirty="0"/>
          </a:p>
        </p:txBody>
      </p:sp>
    </p:spTree>
    <p:extLst>
      <p:ext uri="{BB962C8B-B14F-4D97-AF65-F5344CB8AC3E}">
        <p14:creationId xmlns:p14="http://schemas.microsoft.com/office/powerpoint/2010/main" val="102494765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a:t>Klik om stijl te bewerken</a:t>
            </a:r>
            <a:endParaRPr lang="en-US" dirty="0"/>
          </a:p>
        </p:txBody>
      </p:sp>
      <p:sp>
        <p:nvSpPr>
          <p:cNvPr id="3" name="Content Placeholder 2"/>
          <p:cNvSpPr>
            <a:spLocks noGrp="1"/>
          </p:cNvSpPr>
          <p:nvPr>
            <p:ph idx="1"/>
          </p:nvPr>
        </p:nvSpPr>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Date Placeholder 3"/>
          <p:cNvSpPr>
            <a:spLocks noGrp="1"/>
          </p:cNvSpPr>
          <p:nvPr>
            <p:ph type="dt" sz="half" idx="10"/>
          </p:nvPr>
        </p:nvSpPr>
        <p:spPr/>
        <p:txBody>
          <a:bodyPr/>
          <a:lstStyle/>
          <a:p>
            <a:fld id="{72345051-2045-45DA-935E-2E3CA1A69ADC}" type="datetimeFigureOut">
              <a:rPr lang="en-US" smtClean="0"/>
              <a:t>9/27/2021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7CD31F4-64FA-4BA0-9498-67783267A8C8}" type="slidenum">
              <a:rPr lang="en-US" smtClean="0"/>
              <a:t>‹nr.›</a:t>
            </a:fld>
            <a:endParaRPr lang="en-US" dirty="0"/>
          </a:p>
        </p:txBody>
      </p:sp>
    </p:spTree>
    <p:extLst>
      <p:ext uri="{BB962C8B-B14F-4D97-AF65-F5344CB8AC3E}">
        <p14:creationId xmlns:p14="http://schemas.microsoft.com/office/powerpoint/2010/main" val="4759033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nl-NL"/>
              <a:t>Klik om stijl te bewerken</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nl-NL"/>
              <a:t>Klikken om de tekststijl van het model te bewerken</a:t>
            </a:r>
          </a:p>
        </p:txBody>
      </p:sp>
      <p:sp>
        <p:nvSpPr>
          <p:cNvPr id="4" name="Date Placeholder 3"/>
          <p:cNvSpPr>
            <a:spLocks noGrp="1"/>
          </p:cNvSpPr>
          <p:nvPr>
            <p:ph type="dt" sz="half" idx="10"/>
          </p:nvPr>
        </p:nvSpPr>
        <p:spPr/>
        <p:txBody>
          <a:bodyPr/>
          <a:lstStyle/>
          <a:p>
            <a:fld id="{72345051-2045-45DA-935E-2E3CA1A69ADC}" type="datetimeFigureOut">
              <a:rPr lang="en-US" smtClean="0"/>
              <a:t>9/27/2021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7CD31F4-64FA-4BA0-9498-67783267A8C8}" type="slidenum">
              <a:rPr lang="en-US" smtClean="0"/>
              <a:t>‹nr.›</a:t>
            </a:fld>
            <a:endParaRPr lang="en-US" dirty="0"/>
          </a:p>
        </p:txBody>
      </p:sp>
    </p:spTree>
    <p:extLst>
      <p:ext uri="{BB962C8B-B14F-4D97-AF65-F5344CB8AC3E}">
        <p14:creationId xmlns:p14="http://schemas.microsoft.com/office/powerpoint/2010/main" val="294288432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a:t>Klik om stijl te bewerken</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5" name="Date Placeholder 4"/>
          <p:cNvSpPr>
            <a:spLocks noGrp="1"/>
          </p:cNvSpPr>
          <p:nvPr>
            <p:ph type="dt" sz="half" idx="10"/>
          </p:nvPr>
        </p:nvSpPr>
        <p:spPr/>
        <p:txBody>
          <a:bodyPr/>
          <a:lstStyle/>
          <a:p>
            <a:fld id="{72345051-2045-45DA-935E-2E3CA1A69ADC}" type="datetimeFigureOut">
              <a:rPr lang="en-US" smtClean="0"/>
              <a:t>9/27/2021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A7CD31F4-64FA-4BA0-9498-67783267A8C8}" type="slidenum">
              <a:rPr lang="en-US" smtClean="0"/>
              <a:t>‹nr.›</a:t>
            </a:fld>
            <a:endParaRPr lang="en-US" dirty="0"/>
          </a:p>
        </p:txBody>
      </p:sp>
    </p:spTree>
    <p:extLst>
      <p:ext uri="{BB962C8B-B14F-4D97-AF65-F5344CB8AC3E}">
        <p14:creationId xmlns:p14="http://schemas.microsoft.com/office/powerpoint/2010/main" val="26106143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nl-NL"/>
              <a:t>Klik om stijl te bewerken</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Klikken om de tekststijl van het model te bewerken</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Klikken om de tekststijl van het model te bewerken</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7" name="Date Placeholder 6"/>
          <p:cNvSpPr>
            <a:spLocks noGrp="1"/>
          </p:cNvSpPr>
          <p:nvPr>
            <p:ph type="dt" sz="half" idx="10"/>
          </p:nvPr>
        </p:nvSpPr>
        <p:spPr/>
        <p:txBody>
          <a:bodyPr/>
          <a:lstStyle/>
          <a:p>
            <a:fld id="{72345051-2045-45DA-935E-2E3CA1A69ADC}" type="datetimeFigureOut">
              <a:rPr lang="en-US" smtClean="0"/>
              <a:t>9/27/2021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A7CD31F4-64FA-4BA0-9498-67783267A8C8}" type="slidenum">
              <a:rPr lang="en-US" smtClean="0"/>
              <a:t>‹nr.›</a:t>
            </a:fld>
            <a:endParaRPr lang="en-US" dirty="0"/>
          </a:p>
        </p:txBody>
      </p:sp>
    </p:spTree>
    <p:extLst>
      <p:ext uri="{BB962C8B-B14F-4D97-AF65-F5344CB8AC3E}">
        <p14:creationId xmlns:p14="http://schemas.microsoft.com/office/powerpoint/2010/main" val="3015785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nl-NL"/>
              <a:t>Klik om stijl te bewerken</a:t>
            </a:r>
            <a:endParaRPr lang="en-US" dirty="0"/>
          </a:p>
        </p:txBody>
      </p:sp>
      <p:sp>
        <p:nvSpPr>
          <p:cNvPr id="3" name="Date Placeholder 2"/>
          <p:cNvSpPr>
            <a:spLocks noGrp="1"/>
          </p:cNvSpPr>
          <p:nvPr>
            <p:ph type="dt" sz="half" idx="10"/>
          </p:nvPr>
        </p:nvSpPr>
        <p:spPr/>
        <p:txBody>
          <a:bodyPr/>
          <a:lstStyle/>
          <a:p>
            <a:fld id="{72345051-2045-45DA-935E-2E3CA1A69ADC}" type="datetimeFigureOut">
              <a:rPr lang="en-US" smtClean="0"/>
              <a:t>9/27/2021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A7CD31F4-64FA-4BA0-9498-67783267A8C8}" type="slidenum">
              <a:rPr lang="en-US" smtClean="0"/>
              <a:t>‹nr.›</a:t>
            </a:fld>
            <a:endParaRPr lang="en-US" dirty="0"/>
          </a:p>
        </p:txBody>
      </p:sp>
    </p:spTree>
    <p:extLst>
      <p:ext uri="{BB962C8B-B14F-4D97-AF65-F5344CB8AC3E}">
        <p14:creationId xmlns:p14="http://schemas.microsoft.com/office/powerpoint/2010/main" val="3967289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2345051-2045-45DA-935E-2E3CA1A69ADC}" type="datetimeFigureOut">
              <a:rPr lang="en-US" smtClean="0"/>
              <a:t>9/27/2021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A7CD31F4-64FA-4BA0-9498-67783267A8C8}" type="slidenum">
              <a:rPr lang="en-US" smtClean="0"/>
              <a:t>‹nr.›</a:t>
            </a:fld>
            <a:endParaRPr lang="en-US" dirty="0"/>
          </a:p>
        </p:txBody>
      </p:sp>
    </p:spTree>
    <p:extLst>
      <p:ext uri="{BB962C8B-B14F-4D97-AF65-F5344CB8AC3E}">
        <p14:creationId xmlns:p14="http://schemas.microsoft.com/office/powerpoint/2010/main" val="201011669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nl-NL"/>
              <a:t>Klik om stijl te bewerken</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nl-NL"/>
              <a:t>Klikken om de tekststijl van het model te bewerken</a:t>
            </a:r>
          </a:p>
        </p:txBody>
      </p:sp>
      <p:sp>
        <p:nvSpPr>
          <p:cNvPr id="5" name="Date Placeholder 4"/>
          <p:cNvSpPr>
            <a:spLocks noGrp="1"/>
          </p:cNvSpPr>
          <p:nvPr>
            <p:ph type="dt" sz="half" idx="10"/>
          </p:nvPr>
        </p:nvSpPr>
        <p:spPr/>
        <p:txBody>
          <a:bodyPr/>
          <a:lstStyle/>
          <a:p>
            <a:fld id="{72345051-2045-45DA-935E-2E3CA1A69ADC}" type="datetimeFigureOut">
              <a:rPr lang="en-US" smtClean="0"/>
              <a:t>9/27/2021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A7CD31F4-64FA-4BA0-9498-67783267A8C8}" type="slidenum">
              <a:rPr lang="en-US" smtClean="0"/>
              <a:t>‹nr.›</a:t>
            </a:fld>
            <a:endParaRPr lang="en-US" dirty="0"/>
          </a:p>
        </p:txBody>
      </p:sp>
    </p:spTree>
    <p:extLst>
      <p:ext uri="{BB962C8B-B14F-4D97-AF65-F5344CB8AC3E}">
        <p14:creationId xmlns:p14="http://schemas.microsoft.com/office/powerpoint/2010/main" val="35244562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nl-NL"/>
              <a:t>Klik om stijl te bewerken</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nl-NL"/>
              <a:t>Klik op het pictogram als u een afbeelding wilt toevoegen</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a:t>Klikken om de tekststijl van het model te bewerken</a:t>
            </a:r>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A7CD31F4-64FA-4BA0-9498-67783267A8C8}" type="slidenum">
              <a:rPr lang="en-US" smtClean="0"/>
              <a:t>‹nr.›</a:t>
            </a:fld>
            <a:endParaRPr lang="en-US" dirty="0"/>
          </a:p>
        </p:txBody>
      </p:sp>
      <p:sp>
        <p:nvSpPr>
          <p:cNvPr id="5" name="Date Placeholder 4"/>
          <p:cNvSpPr>
            <a:spLocks noGrp="1"/>
          </p:cNvSpPr>
          <p:nvPr>
            <p:ph type="dt" sz="half" idx="10"/>
          </p:nvPr>
        </p:nvSpPr>
        <p:spPr/>
        <p:txBody>
          <a:bodyPr/>
          <a:lstStyle/>
          <a:p>
            <a:fld id="{72345051-2045-45DA-935E-2E3CA1A69ADC}" type="datetimeFigureOut">
              <a:rPr lang="en-US" smtClean="0"/>
              <a:t>9/27/2021</a:t>
            </a:fld>
            <a:endParaRPr lang="en-US" dirty="0"/>
          </a:p>
        </p:txBody>
      </p:sp>
    </p:spTree>
    <p:extLst>
      <p:ext uri="{BB962C8B-B14F-4D97-AF65-F5344CB8AC3E}">
        <p14:creationId xmlns:p14="http://schemas.microsoft.com/office/powerpoint/2010/main" val="14784430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44" name="Group 43"/>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nl-NL"/>
              <a:t>Klik om stijl te bewerken</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72345051-2045-45DA-935E-2E3CA1A69ADC}" type="datetimeFigureOut">
              <a:rPr lang="en-US" smtClean="0"/>
              <a:t>9/27/2021</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A7CD31F4-64FA-4BA0-9498-67783267A8C8}" type="slidenum">
              <a:rPr lang="en-US" smtClean="0"/>
              <a:t>‹nr.›</a:t>
            </a:fld>
            <a:endParaRPr lang="en-US" dirty="0"/>
          </a:p>
        </p:txBody>
      </p:sp>
    </p:spTree>
    <p:extLst>
      <p:ext uri="{BB962C8B-B14F-4D97-AF65-F5344CB8AC3E}">
        <p14:creationId xmlns:p14="http://schemas.microsoft.com/office/powerpoint/2010/main" val="1918782500"/>
      </p:ext>
    </p:extLst>
  </p:cSld>
  <p:clrMap bg1="lt1" tx1="dk1" bg2="lt2" tx2="dk2" accent1="accent1" accent2="accent2" accent3="accent3" accent4="accent4" accent5="accent5" accent6="accent6" hlink="hlink" folHlink="folHlink"/>
  <p:sldLayoutIdLst>
    <p:sldLayoutId id="2147483788" r:id="rId1"/>
    <p:sldLayoutId id="2147483789" r:id="rId2"/>
    <p:sldLayoutId id="2147483790" r:id="rId3"/>
    <p:sldLayoutId id="2147483791" r:id="rId4"/>
    <p:sldLayoutId id="2147483792" r:id="rId5"/>
    <p:sldLayoutId id="2147483793" r:id="rId6"/>
    <p:sldLayoutId id="2147483794" r:id="rId7"/>
    <p:sldLayoutId id="2147483795" r:id="rId8"/>
    <p:sldLayoutId id="2147483796" r:id="rId9"/>
    <p:sldLayoutId id="2147483797" r:id="rId10"/>
    <p:sldLayoutId id="2147483798" r:id="rId11"/>
    <p:sldLayoutId id="2147483799" r:id="rId12"/>
    <p:sldLayoutId id="2147483800" r:id="rId13"/>
    <p:sldLayoutId id="2147483801" r:id="rId14"/>
    <p:sldLayoutId id="2147483802" r:id="rId15"/>
    <p:sldLayoutId id="2147483803"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4A3A0F9-6B9F-4102-A0B7-4BA2AB82C986}"/>
              </a:ext>
            </a:extLst>
          </p:cNvPr>
          <p:cNvSpPr>
            <a:spLocks noGrp="1"/>
          </p:cNvSpPr>
          <p:nvPr>
            <p:ph type="ctrTitle"/>
          </p:nvPr>
        </p:nvSpPr>
        <p:spPr>
          <a:xfrm>
            <a:off x="1600199" y="4571999"/>
            <a:ext cx="7673801" cy="1087656"/>
          </a:xfrm>
        </p:spPr>
        <p:txBody>
          <a:bodyPr>
            <a:normAutofit/>
          </a:bodyPr>
          <a:lstStyle/>
          <a:p>
            <a:pPr algn="l"/>
            <a:r>
              <a:rPr lang="nl-NL" sz="4800"/>
              <a:t>Les 4 OPS OA per 5</a:t>
            </a:r>
          </a:p>
        </p:txBody>
      </p:sp>
      <p:sp>
        <p:nvSpPr>
          <p:cNvPr id="3" name="Ondertitel 2">
            <a:extLst>
              <a:ext uri="{FF2B5EF4-FFF2-40B4-BE49-F238E27FC236}">
                <a16:creationId xmlns:a16="http://schemas.microsoft.com/office/drawing/2014/main" id="{C40423D6-EA2E-444B-945C-D4D54982DF5A}"/>
              </a:ext>
            </a:extLst>
          </p:cNvPr>
          <p:cNvSpPr>
            <a:spLocks noGrp="1"/>
          </p:cNvSpPr>
          <p:nvPr>
            <p:ph type="subTitle" idx="1"/>
          </p:nvPr>
        </p:nvSpPr>
        <p:spPr>
          <a:xfrm>
            <a:off x="1674795" y="5659655"/>
            <a:ext cx="7599205" cy="611896"/>
          </a:xfrm>
        </p:spPr>
        <p:txBody>
          <a:bodyPr>
            <a:normAutofit/>
          </a:bodyPr>
          <a:lstStyle/>
          <a:p>
            <a:pPr algn="l"/>
            <a:r>
              <a:rPr lang="nl-NL" b="1" dirty="0"/>
              <a:t>Orde houden</a:t>
            </a:r>
            <a:endParaRPr lang="nl-NL" b="1"/>
          </a:p>
        </p:txBody>
      </p:sp>
      <p:pic>
        <p:nvPicPr>
          <p:cNvPr id="4" name="Afbeelding 3">
            <a:extLst>
              <a:ext uri="{FF2B5EF4-FFF2-40B4-BE49-F238E27FC236}">
                <a16:creationId xmlns:a16="http://schemas.microsoft.com/office/drawing/2014/main" id="{A8149D3F-7394-4055-8A39-B448C125F14F}"/>
              </a:ext>
            </a:extLst>
          </p:cNvPr>
          <p:cNvPicPr>
            <a:picLocks noChangeAspect="1"/>
          </p:cNvPicPr>
          <p:nvPr/>
        </p:nvPicPr>
        <p:blipFill>
          <a:blip r:embed="rId2"/>
          <a:stretch>
            <a:fillRect/>
          </a:stretch>
        </p:blipFill>
        <p:spPr>
          <a:xfrm>
            <a:off x="1600201" y="609600"/>
            <a:ext cx="4733215" cy="3642357"/>
          </a:xfrm>
          <a:prstGeom prst="rect">
            <a:avLst/>
          </a:prstGeom>
        </p:spPr>
      </p:pic>
    </p:spTree>
    <p:extLst>
      <p:ext uri="{BB962C8B-B14F-4D97-AF65-F5344CB8AC3E}">
        <p14:creationId xmlns:p14="http://schemas.microsoft.com/office/powerpoint/2010/main" val="31260732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hoek 3">
            <a:extLst>
              <a:ext uri="{FF2B5EF4-FFF2-40B4-BE49-F238E27FC236}">
                <a16:creationId xmlns:a16="http://schemas.microsoft.com/office/drawing/2014/main" id="{F9D23A28-42F8-4BF6-9410-EE5CF02C2AA8}"/>
              </a:ext>
            </a:extLst>
          </p:cNvPr>
          <p:cNvSpPr/>
          <p:nvPr/>
        </p:nvSpPr>
        <p:spPr>
          <a:xfrm>
            <a:off x="1334340" y="509885"/>
            <a:ext cx="2741520" cy="923330"/>
          </a:xfrm>
          <a:prstGeom prst="rect">
            <a:avLst/>
          </a:prstGeom>
          <a:noFill/>
        </p:spPr>
        <p:txBody>
          <a:bodyPr wrap="none" lIns="91440" tIns="45720" rIns="91440" bIns="45720">
            <a:spAutoFit/>
          </a:bodyPr>
          <a:lstStyle/>
          <a:p>
            <a:pPr algn="ctr"/>
            <a:r>
              <a:rPr lang="nl-NL" sz="5400" b="0" cap="none" spc="0">
                <a:ln w="0"/>
                <a:solidFill>
                  <a:schemeClr val="tx1"/>
                </a:solidFill>
                <a:effectLst>
                  <a:outerShdw blurRad="38100" dist="19050" dir="2700000" algn="tl" rotWithShape="0">
                    <a:schemeClr val="dk1">
                      <a:alpha val="40000"/>
                    </a:schemeClr>
                  </a:outerShdw>
                </a:effectLst>
              </a:rPr>
              <a:t>Vandaag</a:t>
            </a:r>
            <a:endParaRPr lang="nl-NL" sz="5400" b="0" cap="none" spc="0" dirty="0">
              <a:ln w="0"/>
              <a:solidFill>
                <a:schemeClr val="tx1"/>
              </a:solidFill>
              <a:effectLst>
                <a:outerShdw blurRad="38100" dist="19050" dir="2700000" algn="tl" rotWithShape="0">
                  <a:schemeClr val="dk1">
                    <a:alpha val="40000"/>
                  </a:schemeClr>
                </a:outerShdw>
              </a:effectLst>
            </a:endParaRPr>
          </a:p>
        </p:txBody>
      </p:sp>
      <p:sp>
        <p:nvSpPr>
          <p:cNvPr id="5" name="Tekstvak 4">
            <a:extLst>
              <a:ext uri="{FF2B5EF4-FFF2-40B4-BE49-F238E27FC236}">
                <a16:creationId xmlns:a16="http://schemas.microsoft.com/office/drawing/2014/main" id="{361AD9ED-2370-48B1-BBE2-D4AC64D41A50}"/>
              </a:ext>
            </a:extLst>
          </p:cNvPr>
          <p:cNvSpPr txBox="1"/>
          <p:nvPr/>
        </p:nvSpPr>
        <p:spPr>
          <a:xfrm>
            <a:off x="1533523" y="2228671"/>
            <a:ext cx="8966237" cy="1200329"/>
          </a:xfrm>
          <a:prstGeom prst="rect">
            <a:avLst/>
          </a:prstGeom>
          <a:noFill/>
        </p:spPr>
        <p:txBody>
          <a:bodyPr wrap="none" rtlCol="0">
            <a:spAutoFit/>
          </a:bodyPr>
          <a:lstStyle/>
          <a:p>
            <a:r>
              <a:rPr lang="nl-NL" sz="2400" dirty="0"/>
              <a:t>Theorieboek bladzijde 161 </a:t>
            </a:r>
            <a:r>
              <a:rPr lang="nl-NL" sz="2400" dirty="0" err="1"/>
              <a:t>tm</a:t>
            </a:r>
            <a:r>
              <a:rPr lang="nl-NL" sz="2400" dirty="0"/>
              <a:t> 178 zijn gedaan</a:t>
            </a:r>
          </a:p>
          <a:p>
            <a:r>
              <a:rPr lang="nl-NL" sz="2400" dirty="0"/>
              <a:t>Paragraaf 5.6: Werken met een lesformulier: hebben jullie dat?</a:t>
            </a:r>
          </a:p>
          <a:p>
            <a:r>
              <a:rPr lang="nl-NL" sz="2400" dirty="0">
                <a:highlight>
                  <a:srgbClr val="00FF00"/>
                </a:highlight>
              </a:rPr>
              <a:t>Vandaag: Orde houden</a:t>
            </a:r>
          </a:p>
        </p:txBody>
      </p:sp>
      <p:sp>
        <p:nvSpPr>
          <p:cNvPr id="6" name="Tekstvak 5">
            <a:extLst>
              <a:ext uri="{FF2B5EF4-FFF2-40B4-BE49-F238E27FC236}">
                <a16:creationId xmlns:a16="http://schemas.microsoft.com/office/drawing/2014/main" id="{9286A108-14BA-4F4C-920B-B86418033400}"/>
              </a:ext>
            </a:extLst>
          </p:cNvPr>
          <p:cNvSpPr txBox="1"/>
          <p:nvPr/>
        </p:nvSpPr>
        <p:spPr>
          <a:xfrm>
            <a:off x="1533525" y="4305300"/>
            <a:ext cx="8324715" cy="1477328"/>
          </a:xfrm>
          <a:prstGeom prst="rect">
            <a:avLst/>
          </a:prstGeom>
          <a:noFill/>
        </p:spPr>
        <p:txBody>
          <a:bodyPr wrap="square" rtlCol="0">
            <a:spAutoFit/>
          </a:bodyPr>
          <a:lstStyle/>
          <a:p>
            <a:r>
              <a:rPr lang="nl-NL"/>
              <a:t>Je kunt aan het einde van de les:</a:t>
            </a:r>
          </a:p>
          <a:p>
            <a:pPr marL="285750" indent="-285750">
              <a:buFont typeface="Wingdings" panose="05000000000000000000" pitchFamily="2" charset="2"/>
              <a:buChar char="v"/>
            </a:pPr>
            <a:r>
              <a:rPr lang="nl-NL"/>
              <a:t>Aangeven welke aspecten van je onderwijs van invloed zijn op orde houden</a:t>
            </a:r>
          </a:p>
          <a:p>
            <a:pPr marL="285750" indent="-285750">
              <a:buFont typeface="Wingdings" panose="05000000000000000000" pitchFamily="2" charset="2"/>
              <a:buChar char="v"/>
            </a:pPr>
            <a:r>
              <a:rPr lang="nl-NL"/>
              <a:t>Concrete voorbeelden noemen bij deze aspecten</a:t>
            </a:r>
          </a:p>
          <a:p>
            <a:pPr marL="285750" indent="-285750">
              <a:buFont typeface="Wingdings" panose="05000000000000000000" pitchFamily="2" charset="2"/>
              <a:buChar char="v"/>
            </a:pPr>
            <a:r>
              <a:rPr lang="nl-NL"/>
              <a:t>Minimaal 5 tips geven aan een ander over orde houden</a:t>
            </a:r>
          </a:p>
          <a:p>
            <a:pPr marL="285750" indent="-285750">
              <a:buFont typeface="Wingdings" panose="05000000000000000000" pitchFamily="2" charset="2"/>
              <a:buChar char="v"/>
            </a:pPr>
            <a:endParaRPr lang="nl-NL" dirty="0"/>
          </a:p>
        </p:txBody>
      </p:sp>
      <p:pic>
        <p:nvPicPr>
          <p:cNvPr id="7" name="Afbeelding 6">
            <a:extLst>
              <a:ext uri="{FF2B5EF4-FFF2-40B4-BE49-F238E27FC236}">
                <a16:creationId xmlns:a16="http://schemas.microsoft.com/office/drawing/2014/main" id="{332B0708-ADA6-468D-A15E-2B87EEEC69B2}"/>
              </a:ext>
            </a:extLst>
          </p:cNvPr>
          <p:cNvPicPr>
            <a:picLocks noChangeAspect="1"/>
          </p:cNvPicPr>
          <p:nvPr/>
        </p:nvPicPr>
        <p:blipFill>
          <a:blip r:embed="rId2"/>
          <a:stretch>
            <a:fillRect/>
          </a:stretch>
        </p:blipFill>
        <p:spPr>
          <a:xfrm>
            <a:off x="4573605" y="226635"/>
            <a:ext cx="2886075" cy="1581150"/>
          </a:xfrm>
          <a:prstGeom prst="rect">
            <a:avLst/>
          </a:prstGeom>
        </p:spPr>
      </p:pic>
    </p:spTree>
    <p:extLst>
      <p:ext uri="{BB962C8B-B14F-4D97-AF65-F5344CB8AC3E}">
        <p14:creationId xmlns:p14="http://schemas.microsoft.com/office/powerpoint/2010/main" val="367068832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hthoek 1">
            <a:extLst>
              <a:ext uri="{FF2B5EF4-FFF2-40B4-BE49-F238E27FC236}">
                <a16:creationId xmlns:a16="http://schemas.microsoft.com/office/drawing/2014/main" id="{0387CF13-2C39-4B3F-9529-581E47B7E8D8}"/>
              </a:ext>
            </a:extLst>
          </p:cNvPr>
          <p:cNvSpPr/>
          <p:nvPr/>
        </p:nvSpPr>
        <p:spPr>
          <a:xfrm>
            <a:off x="838873" y="405110"/>
            <a:ext cx="3052439" cy="923330"/>
          </a:xfrm>
          <a:prstGeom prst="rect">
            <a:avLst/>
          </a:prstGeom>
          <a:noFill/>
        </p:spPr>
        <p:txBody>
          <a:bodyPr wrap="none" lIns="91440" tIns="45720" rIns="91440" bIns="45720">
            <a:spAutoFit/>
          </a:bodyPr>
          <a:lstStyle/>
          <a:p>
            <a:pPr algn="ctr"/>
            <a:r>
              <a:rPr lang="nl-NL" sz="5400" b="0" cap="none" spc="0" dirty="0">
                <a:ln w="0"/>
                <a:solidFill>
                  <a:schemeClr val="tx1"/>
                </a:solidFill>
                <a:effectLst>
                  <a:outerShdw blurRad="38100" dist="19050" dir="2700000" algn="tl" rotWithShape="0">
                    <a:schemeClr val="dk1">
                      <a:alpha val="40000"/>
                    </a:schemeClr>
                  </a:outerShdw>
                </a:effectLst>
              </a:rPr>
              <a:t>Opdracht</a:t>
            </a:r>
          </a:p>
        </p:txBody>
      </p:sp>
      <p:sp>
        <p:nvSpPr>
          <p:cNvPr id="3" name="Tekstvak 2">
            <a:extLst>
              <a:ext uri="{FF2B5EF4-FFF2-40B4-BE49-F238E27FC236}">
                <a16:creationId xmlns:a16="http://schemas.microsoft.com/office/drawing/2014/main" id="{B327943D-B785-41D2-A102-6CCEF12908E4}"/>
              </a:ext>
            </a:extLst>
          </p:cNvPr>
          <p:cNvSpPr txBox="1"/>
          <p:nvPr/>
        </p:nvSpPr>
        <p:spPr>
          <a:xfrm>
            <a:off x="838873" y="4078396"/>
            <a:ext cx="8736687" cy="646331"/>
          </a:xfrm>
          <a:prstGeom prst="rect">
            <a:avLst/>
          </a:prstGeom>
          <a:noFill/>
        </p:spPr>
        <p:txBody>
          <a:bodyPr wrap="none" rtlCol="0">
            <a:spAutoFit/>
          </a:bodyPr>
          <a:lstStyle/>
          <a:p>
            <a:r>
              <a:rPr lang="nl-NL" dirty="0"/>
              <a:t>2. Neem een docent in gedachten die je hebt/ hebt gehad die heel goed orde</a:t>
            </a:r>
          </a:p>
          <a:p>
            <a:r>
              <a:rPr lang="nl-NL" dirty="0"/>
              <a:t>Kan houden. Wat doet deze docent volgens jou, zodat hij/zij dit voor elkaar krijgt?</a:t>
            </a:r>
          </a:p>
        </p:txBody>
      </p:sp>
      <p:sp>
        <p:nvSpPr>
          <p:cNvPr id="4" name="Tekstvak 3">
            <a:extLst>
              <a:ext uri="{FF2B5EF4-FFF2-40B4-BE49-F238E27FC236}">
                <a16:creationId xmlns:a16="http://schemas.microsoft.com/office/drawing/2014/main" id="{63C60B0D-E229-4AC2-92A8-6F81320F3D73}"/>
              </a:ext>
            </a:extLst>
          </p:cNvPr>
          <p:cNvSpPr txBox="1"/>
          <p:nvPr/>
        </p:nvSpPr>
        <p:spPr>
          <a:xfrm>
            <a:off x="838873" y="1601480"/>
            <a:ext cx="8831264" cy="646331"/>
          </a:xfrm>
          <a:prstGeom prst="rect">
            <a:avLst/>
          </a:prstGeom>
          <a:noFill/>
        </p:spPr>
        <p:txBody>
          <a:bodyPr wrap="none" rtlCol="0">
            <a:spAutoFit/>
          </a:bodyPr>
          <a:lstStyle/>
          <a:p>
            <a:pPr marL="342900" indent="-342900">
              <a:buAutoNum type="arabicPeriod"/>
            </a:pPr>
            <a:r>
              <a:rPr lang="nl-NL" dirty="0"/>
              <a:t>Neem een docent in gedachten die je hebt/hebt gehad die volgens jou helemaal</a:t>
            </a:r>
          </a:p>
          <a:p>
            <a:r>
              <a:rPr lang="nl-NL" dirty="0"/>
              <a:t>     geen orde kan houden. Wat maakt dat hem/haar dat niet lukt?</a:t>
            </a:r>
          </a:p>
        </p:txBody>
      </p:sp>
      <p:pic>
        <p:nvPicPr>
          <p:cNvPr id="5" name="Afbeelding 4">
            <a:extLst>
              <a:ext uri="{FF2B5EF4-FFF2-40B4-BE49-F238E27FC236}">
                <a16:creationId xmlns:a16="http://schemas.microsoft.com/office/drawing/2014/main" id="{3A416EE5-9C84-439B-8CAE-013B62F2AC66}"/>
              </a:ext>
            </a:extLst>
          </p:cNvPr>
          <p:cNvPicPr>
            <a:picLocks noChangeAspect="1"/>
          </p:cNvPicPr>
          <p:nvPr/>
        </p:nvPicPr>
        <p:blipFill>
          <a:blip r:embed="rId2"/>
          <a:stretch>
            <a:fillRect/>
          </a:stretch>
        </p:blipFill>
        <p:spPr>
          <a:xfrm>
            <a:off x="3910807" y="4997767"/>
            <a:ext cx="2705100" cy="1685925"/>
          </a:xfrm>
          <a:prstGeom prst="rect">
            <a:avLst/>
          </a:prstGeom>
        </p:spPr>
      </p:pic>
      <p:pic>
        <p:nvPicPr>
          <p:cNvPr id="6" name="Afbeelding 5">
            <a:extLst>
              <a:ext uri="{FF2B5EF4-FFF2-40B4-BE49-F238E27FC236}">
                <a16:creationId xmlns:a16="http://schemas.microsoft.com/office/drawing/2014/main" id="{41B8113B-3E97-464C-9B0D-36668C1DD7B2}"/>
              </a:ext>
            </a:extLst>
          </p:cNvPr>
          <p:cNvPicPr>
            <a:picLocks noChangeAspect="1"/>
          </p:cNvPicPr>
          <p:nvPr/>
        </p:nvPicPr>
        <p:blipFill>
          <a:blip r:embed="rId3"/>
          <a:stretch>
            <a:fillRect/>
          </a:stretch>
        </p:blipFill>
        <p:spPr>
          <a:xfrm>
            <a:off x="3953669" y="2317879"/>
            <a:ext cx="2619375" cy="1743075"/>
          </a:xfrm>
          <a:prstGeom prst="rect">
            <a:avLst/>
          </a:prstGeom>
        </p:spPr>
      </p:pic>
    </p:spTree>
    <p:extLst>
      <p:ext uri="{BB962C8B-B14F-4D97-AF65-F5344CB8AC3E}">
        <p14:creationId xmlns:p14="http://schemas.microsoft.com/office/powerpoint/2010/main" val="227868771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hthoek 1">
            <a:extLst>
              <a:ext uri="{FF2B5EF4-FFF2-40B4-BE49-F238E27FC236}">
                <a16:creationId xmlns:a16="http://schemas.microsoft.com/office/drawing/2014/main" id="{33FDFCD9-E9E8-4480-BF41-0B758B002600}"/>
              </a:ext>
            </a:extLst>
          </p:cNvPr>
          <p:cNvSpPr/>
          <p:nvPr/>
        </p:nvSpPr>
        <p:spPr>
          <a:xfrm>
            <a:off x="1323976" y="1095375"/>
            <a:ext cx="7648574" cy="5078313"/>
          </a:xfrm>
          <a:prstGeom prst="rect">
            <a:avLst/>
          </a:prstGeom>
        </p:spPr>
        <p:txBody>
          <a:bodyPr wrap="square">
            <a:spAutoFit/>
          </a:bodyPr>
          <a:lstStyle/>
          <a:p>
            <a:pPr marL="457200" indent="-457200">
              <a:buAutoNum type="arabicPeriod"/>
            </a:pPr>
            <a:r>
              <a:rPr lang="nl-NL" dirty="0"/>
              <a:t>Een omschrijving van het begrip 'Veilig pedagogisch klimaat’. </a:t>
            </a:r>
          </a:p>
          <a:p>
            <a:pPr marL="457200" indent="-457200">
              <a:buAutoNum type="arabicPeriod"/>
            </a:pPr>
            <a:r>
              <a:rPr lang="nl-NL" dirty="0"/>
              <a:t>Leg twee manieren uit hoe je aan een veilig pedagogisch klimaat kunt werken.</a:t>
            </a:r>
          </a:p>
          <a:p>
            <a:pPr marL="457200" indent="-457200">
              <a:buAutoNum type="arabicPeriod"/>
            </a:pPr>
            <a:r>
              <a:rPr lang="nl-NL" dirty="0">
                <a:highlight>
                  <a:srgbClr val="00FFFF"/>
                </a:highlight>
              </a:rPr>
              <a:t>Leg uit welke regels en afspraken je maakt met een klas om een </a:t>
            </a:r>
            <a:br>
              <a:rPr lang="nl-NL" dirty="0">
                <a:highlight>
                  <a:srgbClr val="00FFFF"/>
                </a:highlight>
              </a:rPr>
            </a:br>
            <a:r>
              <a:rPr lang="nl-NL" dirty="0">
                <a:highlight>
                  <a:srgbClr val="00FFFF"/>
                </a:highlight>
              </a:rPr>
              <a:t>veilig pedagogisch klimaat te realiseren met elkaar. </a:t>
            </a:r>
          </a:p>
          <a:p>
            <a:endParaRPr lang="nl-NL" dirty="0"/>
          </a:p>
          <a:p>
            <a:r>
              <a:rPr lang="nl-NL" dirty="0"/>
              <a:t>4. Leg uit wat de volgende begrippen inhouden en vertel bij elk begrip hoe je daarmee kunt bijdragen aan een goed pedagogisch klimaat. Dit kan je doen door voorbeelden te geven van hoe je ermee om zou gaan.</a:t>
            </a:r>
          </a:p>
          <a:p>
            <a:br>
              <a:rPr lang="nl-NL" dirty="0"/>
            </a:br>
            <a:r>
              <a:rPr lang="nl-NL" dirty="0"/>
              <a:t>sensitieve responsiviteit, </a:t>
            </a:r>
            <a:br>
              <a:rPr lang="nl-NL" dirty="0"/>
            </a:br>
            <a:r>
              <a:rPr lang="nl-NL" dirty="0"/>
              <a:t>respect voor autonomie,</a:t>
            </a:r>
            <a:br>
              <a:rPr lang="nl-NL" dirty="0"/>
            </a:br>
            <a:r>
              <a:rPr lang="nl-NL" dirty="0">
                <a:highlight>
                  <a:srgbClr val="00FFFF"/>
                </a:highlight>
              </a:rPr>
              <a:t>structureren en grenzen,</a:t>
            </a:r>
            <a:br>
              <a:rPr lang="nl-NL" dirty="0"/>
            </a:br>
            <a:r>
              <a:rPr lang="nl-NL" dirty="0"/>
              <a:t>praten en uitleggen,</a:t>
            </a:r>
            <a:br>
              <a:rPr lang="nl-NL" dirty="0"/>
            </a:br>
            <a:r>
              <a:rPr lang="nl-NL" dirty="0"/>
              <a:t>ontwikkelingsstimulering, </a:t>
            </a:r>
            <a:br>
              <a:rPr lang="nl-NL" dirty="0"/>
            </a:br>
            <a:r>
              <a:rPr lang="nl-NL" dirty="0"/>
              <a:t>begeleiden van interacties</a:t>
            </a:r>
          </a:p>
          <a:p>
            <a:endParaRPr lang="nl-NL" dirty="0"/>
          </a:p>
          <a:p>
            <a:r>
              <a:rPr lang="nl-NL" dirty="0"/>
              <a:t>5. Een verwijzing naar literatuurbronnen voor meer informatie. </a:t>
            </a:r>
          </a:p>
        </p:txBody>
      </p:sp>
      <p:sp>
        <p:nvSpPr>
          <p:cNvPr id="3" name="Rechthoek 2">
            <a:extLst>
              <a:ext uri="{FF2B5EF4-FFF2-40B4-BE49-F238E27FC236}">
                <a16:creationId xmlns:a16="http://schemas.microsoft.com/office/drawing/2014/main" id="{87CAC72F-D648-41E2-9EFA-8747D750E997}"/>
              </a:ext>
            </a:extLst>
          </p:cNvPr>
          <p:cNvSpPr/>
          <p:nvPr/>
        </p:nvSpPr>
        <p:spPr>
          <a:xfrm>
            <a:off x="161100" y="170557"/>
            <a:ext cx="9541395" cy="646331"/>
          </a:xfrm>
          <a:prstGeom prst="rect">
            <a:avLst/>
          </a:prstGeom>
          <a:noFill/>
        </p:spPr>
        <p:txBody>
          <a:bodyPr wrap="none" lIns="91440" tIns="45720" rIns="91440" bIns="45720">
            <a:spAutoFit/>
          </a:bodyPr>
          <a:lstStyle/>
          <a:p>
            <a:pPr algn="ctr"/>
            <a:r>
              <a:rPr lang="nl-NL" sz="3600" b="0" cap="none" spc="0" dirty="0">
                <a:ln w="0"/>
                <a:solidFill>
                  <a:schemeClr val="tx1"/>
                </a:solidFill>
                <a:effectLst>
                  <a:outerShdw blurRad="38100" dist="19050" dir="2700000" algn="tl" rotWithShape="0">
                    <a:schemeClr val="dk1">
                      <a:alpha val="40000"/>
                    </a:schemeClr>
                  </a:outerShdw>
                </a:effectLst>
              </a:rPr>
              <a:t>Dit heeft het met je oefenexamen te maken:</a:t>
            </a:r>
          </a:p>
        </p:txBody>
      </p:sp>
    </p:spTree>
    <p:extLst>
      <p:ext uri="{BB962C8B-B14F-4D97-AF65-F5344CB8AC3E}">
        <p14:creationId xmlns:p14="http://schemas.microsoft.com/office/powerpoint/2010/main" val="215143409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hthoek 1">
            <a:extLst>
              <a:ext uri="{FF2B5EF4-FFF2-40B4-BE49-F238E27FC236}">
                <a16:creationId xmlns:a16="http://schemas.microsoft.com/office/drawing/2014/main" id="{33FDFCD9-E9E8-4480-BF41-0B758B002600}"/>
              </a:ext>
            </a:extLst>
          </p:cNvPr>
          <p:cNvSpPr/>
          <p:nvPr/>
        </p:nvSpPr>
        <p:spPr>
          <a:xfrm>
            <a:off x="1323976" y="1095375"/>
            <a:ext cx="7648574" cy="5078313"/>
          </a:xfrm>
          <a:prstGeom prst="rect">
            <a:avLst/>
          </a:prstGeom>
        </p:spPr>
        <p:txBody>
          <a:bodyPr wrap="square">
            <a:spAutoFit/>
          </a:bodyPr>
          <a:lstStyle/>
          <a:p>
            <a:pPr marL="457200" indent="-457200">
              <a:buAutoNum type="arabicPeriod"/>
            </a:pPr>
            <a:r>
              <a:rPr lang="nl-NL" dirty="0"/>
              <a:t>Een omschrijving van het begrip 'Veilig pedagogisch klimaat’. </a:t>
            </a:r>
          </a:p>
          <a:p>
            <a:pPr marL="457200" indent="-457200">
              <a:buAutoNum type="arabicPeriod"/>
            </a:pPr>
            <a:r>
              <a:rPr lang="nl-NL" dirty="0"/>
              <a:t>Leg twee manieren uit hoe je aan een veilig pedagogisch klimaat kunt werken.</a:t>
            </a:r>
          </a:p>
          <a:p>
            <a:pPr marL="457200" indent="-457200">
              <a:buAutoNum type="arabicPeriod"/>
            </a:pPr>
            <a:r>
              <a:rPr lang="nl-NL" dirty="0">
                <a:highlight>
                  <a:srgbClr val="00FFFF"/>
                </a:highlight>
              </a:rPr>
              <a:t>Leg uit welke regels en afspraken je maakt met een klas om een </a:t>
            </a:r>
            <a:br>
              <a:rPr lang="nl-NL" dirty="0">
                <a:highlight>
                  <a:srgbClr val="00FFFF"/>
                </a:highlight>
              </a:rPr>
            </a:br>
            <a:r>
              <a:rPr lang="nl-NL" dirty="0">
                <a:highlight>
                  <a:srgbClr val="00FFFF"/>
                </a:highlight>
              </a:rPr>
              <a:t>veilig pedagogisch klimaat te realiseren met elkaar. </a:t>
            </a:r>
          </a:p>
          <a:p>
            <a:endParaRPr lang="nl-NL" dirty="0"/>
          </a:p>
          <a:p>
            <a:r>
              <a:rPr lang="nl-NL" dirty="0"/>
              <a:t>4. Leg uit wat de volgende begrippen inhouden en vertel bij elk begrip hoe je daarmee kunt bijdragen aan een goed pedagogisch klimaat. Dit kan je doen door voorbeelden te geven van hoe je ermee om zou gaan.</a:t>
            </a:r>
          </a:p>
          <a:p>
            <a:br>
              <a:rPr lang="nl-NL" dirty="0"/>
            </a:br>
            <a:r>
              <a:rPr lang="nl-NL" dirty="0"/>
              <a:t>sensitieve responsiviteit, </a:t>
            </a:r>
            <a:br>
              <a:rPr lang="nl-NL" dirty="0"/>
            </a:br>
            <a:r>
              <a:rPr lang="nl-NL" dirty="0"/>
              <a:t>respect voor autonomie,</a:t>
            </a:r>
            <a:br>
              <a:rPr lang="nl-NL" dirty="0"/>
            </a:br>
            <a:r>
              <a:rPr lang="nl-NL" dirty="0">
                <a:highlight>
                  <a:srgbClr val="00FFFF"/>
                </a:highlight>
              </a:rPr>
              <a:t>structureren en grenzen,</a:t>
            </a:r>
            <a:br>
              <a:rPr lang="nl-NL" dirty="0"/>
            </a:br>
            <a:r>
              <a:rPr lang="nl-NL" dirty="0"/>
              <a:t>praten en uitleggen,</a:t>
            </a:r>
            <a:br>
              <a:rPr lang="nl-NL" dirty="0"/>
            </a:br>
            <a:r>
              <a:rPr lang="nl-NL" dirty="0"/>
              <a:t>ontwikkelingsstimulering, </a:t>
            </a:r>
            <a:br>
              <a:rPr lang="nl-NL" dirty="0"/>
            </a:br>
            <a:r>
              <a:rPr lang="nl-NL" dirty="0"/>
              <a:t>begeleiden van interacties</a:t>
            </a:r>
          </a:p>
          <a:p>
            <a:endParaRPr lang="nl-NL" dirty="0"/>
          </a:p>
          <a:p>
            <a:r>
              <a:rPr lang="nl-NL" dirty="0"/>
              <a:t>5. Een verwijzing naar literatuurbronnen voor meer informatie. </a:t>
            </a:r>
          </a:p>
        </p:txBody>
      </p:sp>
      <p:sp>
        <p:nvSpPr>
          <p:cNvPr id="3" name="Rechthoek 2">
            <a:extLst>
              <a:ext uri="{FF2B5EF4-FFF2-40B4-BE49-F238E27FC236}">
                <a16:creationId xmlns:a16="http://schemas.microsoft.com/office/drawing/2014/main" id="{87CAC72F-D648-41E2-9EFA-8747D750E997}"/>
              </a:ext>
            </a:extLst>
          </p:cNvPr>
          <p:cNvSpPr/>
          <p:nvPr/>
        </p:nvSpPr>
        <p:spPr>
          <a:xfrm>
            <a:off x="161100" y="170557"/>
            <a:ext cx="9541395" cy="646331"/>
          </a:xfrm>
          <a:prstGeom prst="rect">
            <a:avLst/>
          </a:prstGeom>
          <a:noFill/>
        </p:spPr>
        <p:txBody>
          <a:bodyPr wrap="none" lIns="91440" tIns="45720" rIns="91440" bIns="45720">
            <a:spAutoFit/>
          </a:bodyPr>
          <a:lstStyle/>
          <a:p>
            <a:pPr algn="ctr"/>
            <a:r>
              <a:rPr lang="nl-NL" sz="3600" b="0" cap="none" spc="0" dirty="0">
                <a:ln w="0"/>
                <a:solidFill>
                  <a:schemeClr val="tx1"/>
                </a:solidFill>
                <a:effectLst>
                  <a:outerShdw blurRad="38100" dist="19050" dir="2700000" algn="tl" rotWithShape="0">
                    <a:schemeClr val="dk1">
                      <a:alpha val="40000"/>
                    </a:schemeClr>
                  </a:outerShdw>
                </a:effectLst>
              </a:rPr>
              <a:t>Dit heeft het met je oefenexamen te maken:</a:t>
            </a:r>
          </a:p>
        </p:txBody>
      </p:sp>
    </p:spTree>
    <p:extLst>
      <p:ext uri="{BB962C8B-B14F-4D97-AF65-F5344CB8AC3E}">
        <p14:creationId xmlns:p14="http://schemas.microsoft.com/office/powerpoint/2010/main" val="85972332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kstvak 4">
            <a:extLst>
              <a:ext uri="{FF2B5EF4-FFF2-40B4-BE49-F238E27FC236}">
                <a16:creationId xmlns:a16="http://schemas.microsoft.com/office/drawing/2014/main" id="{379F1594-D96B-42AF-B70D-1BB73D764F48}"/>
              </a:ext>
            </a:extLst>
          </p:cNvPr>
          <p:cNvSpPr txBox="1"/>
          <p:nvPr/>
        </p:nvSpPr>
        <p:spPr>
          <a:xfrm>
            <a:off x="1341120" y="792480"/>
            <a:ext cx="530915" cy="923330"/>
          </a:xfrm>
          <a:prstGeom prst="rect">
            <a:avLst/>
          </a:prstGeom>
          <a:noFill/>
        </p:spPr>
        <p:txBody>
          <a:bodyPr wrap="none" rtlCol="0">
            <a:spAutoFit/>
          </a:bodyPr>
          <a:lstStyle/>
          <a:p>
            <a:pPr marL="342900" indent="-342900">
              <a:buAutoNum type="arabicPeriod"/>
            </a:pPr>
            <a:endParaRPr lang="nl-NL" i="1" dirty="0"/>
          </a:p>
          <a:p>
            <a:pPr marL="342900" indent="-342900">
              <a:buAutoNum type="arabicPeriod"/>
            </a:pPr>
            <a:endParaRPr lang="nl-NL" dirty="0"/>
          </a:p>
          <a:p>
            <a:endParaRPr lang="nl-NL" dirty="0"/>
          </a:p>
        </p:txBody>
      </p:sp>
      <p:sp>
        <p:nvSpPr>
          <p:cNvPr id="6" name="Rechthoek 5">
            <a:extLst>
              <a:ext uri="{FF2B5EF4-FFF2-40B4-BE49-F238E27FC236}">
                <a16:creationId xmlns:a16="http://schemas.microsoft.com/office/drawing/2014/main" id="{00BBAC54-DCFA-42D8-9DFF-89D545C3B10E}"/>
              </a:ext>
            </a:extLst>
          </p:cNvPr>
          <p:cNvSpPr/>
          <p:nvPr/>
        </p:nvSpPr>
        <p:spPr>
          <a:xfrm>
            <a:off x="1456816" y="330815"/>
            <a:ext cx="3052439" cy="923330"/>
          </a:xfrm>
          <a:prstGeom prst="rect">
            <a:avLst/>
          </a:prstGeom>
          <a:noFill/>
        </p:spPr>
        <p:txBody>
          <a:bodyPr wrap="none" lIns="91440" tIns="45720" rIns="91440" bIns="45720">
            <a:spAutoFit/>
          </a:bodyPr>
          <a:lstStyle/>
          <a:p>
            <a:pPr algn="ctr"/>
            <a:r>
              <a:rPr lang="nl-NL" sz="5400" b="0" cap="none" spc="0" dirty="0">
                <a:ln w="0"/>
                <a:solidFill>
                  <a:schemeClr val="tx1"/>
                </a:solidFill>
                <a:effectLst>
                  <a:outerShdw blurRad="38100" dist="19050" dir="2700000" algn="tl" rotWithShape="0">
                    <a:schemeClr val="dk1">
                      <a:alpha val="40000"/>
                    </a:schemeClr>
                  </a:outerShdw>
                </a:effectLst>
              </a:rPr>
              <a:t>Opdracht</a:t>
            </a:r>
          </a:p>
        </p:txBody>
      </p:sp>
      <p:sp>
        <p:nvSpPr>
          <p:cNvPr id="7" name="Tekstvak 6">
            <a:extLst>
              <a:ext uri="{FF2B5EF4-FFF2-40B4-BE49-F238E27FC236}">
                <a16:creationId xmlns:a16="http://schemas.microsoft.com/office/drawing/2014/main" id="{B5191A6B-52E5-4D5C-8FFF-7A66726CED1A}"/>
              </a:ext>
            </a:extLst>
          </p:cNvPr>
          <p:cNvSpPr txBox="1"/>
          <p:nvPr/>
        </p:nvSpPr>
        <p:spPr>
          <a:xfrm>
            <a:off x="1606577" y="1306086"/>
            <a:ext cx="7339634" cy="2585323"/>
          </a:xfrm>
          <a:prstGeom prst="rect">
            <a:avLst/>
          </a:prstGeom>
          <a:noFill/>
        </p:spPr>
        <p:txBody>
          <a:bodyPr wrap="square" rtlCol="0">
            <a:spAutoFit/>
          </a:bodyPr>
          <a:lstStyle/>
          <a:p>
            <a:r>
              <a:rPr lang="nl-NL" dirty="0"/>
              <a:t>Op </a:t>
            </a:r>
            <a:r>
              <a:rPr lang="nl-NL" dirty="0" err="1"/>
              <a:t>youtube</a:t>
            </a:r>
            <a:r>
              <a:rPr lang="nl-NL" dirty="0"/>
              <a:t> vind je hele mooie filmpjes over orde houden.</a:t>
            </a:r>
          </a:p>
          <a:p>
            <a:r>
              <a:rPr lang="nl-NL" dirty="0"/>
              <a:t>We verdelen deze filmpjes.</a:t>
            </a:r>
          </a:p>
          <a:p>
            <a:endParaRPr lang="nl-NL" dirty="0"/>
          </a:p>
          <a:p>
            <a:r>
              <a:rPr lang="nl-NL" dirty="0"/>
              <a:t>De opdracht luid: maak een lijst met tips die je in dit filmpje hoort</a:t>
            </a:r>
          </a:p>
          <a:p>
            <a:r>
              <a:rPr lang="nl-NL" dirty="0"/>
              <a:t>Je presenteert de tips uit het filmpje aan de rest van de klas</a:t>
            </a:r>
          </a:p>
          <a:p>
            <a:r>
              <a:rPr lang="nl-NL" dirty="0"/>
              <a:t>Iedereen maakt uit de presentaties zijn eigen lijst met tips.</a:t>
            </a:r>
          </a:p>
          <a:p>
            <a:r>
              <a:rPr lang="nl-NL" dirty="0"/>
              <a:t>Lever deze tips aan het einde van de les in </a:t>
            </a:r>
            <a:r>
              <a:rPr lang="nl-NL" dirty="0" err="1"/>
              <a:t>in</a:t>
            </a:r>
            <a:r>
              <a:rPr lang="nl-NL" dirty="0"/>
              <a:t> </a:t>
            </a:r>
            <a:r>
              <a:rPr lang="nl-NL" dirty="0" err="1"/>
              <a:t>Its</a:t>
            </a:r>
            <a:r>
              <a:rPr lang="nl-NL" dirty="0"/>
              <a:t> Learning.</a:t>
            </a:r>
          </a:p>
          <a:p>
            <a:endParaRPr lang="nl-NL" dirty="0"/>
          </a:p>
          <a:p>
            <a:r>
              <a:rPr lang="nl-NL" dirty="0"/>
              <a:t>Tot slot: ik hoor graag van je of je er wat aan hebt gehad!</a:t>
            </a:r>
          </a:p>
        </p:txBody>
      </p:sp>
      <p:sp>
        <p:nvSpPr>
          <p:cNvPr id="8" name="Tekstvak 7">
            <a:extLst>
              <a:ext uri="{FF2B5EF4-FFF2-40B4-BE49-F238E27FC236}">
                <a16:creationId xmlns:a16="http://schemas.microsoft.com/office/drawing/2014/main" id="{315E88A1-BD07-40D9-A06B-DF845995092E}"/>
              </a:ext>
            </a:extLst>
          </p:cNvPr>
          <p:cNvSpPr txBox="1"/>
          <p:nvPr/>
        </p:nvSpPr>
        <p:spPr>
          <a:xfrm>
            <a:off x="1872035" y="3943350"/>
            <a:ext cx="998991" cy="369332"/>
          </a:xfrm>
          <a:prstGeom prst="rect">
            <a:avLst/>
          </a:prstGeom>
          <a:noFill/>
        </p:spPr>
        <p:txBody>
          <a:bodyPr wrap="none" rtlCol="0">
            <a:spAutoFit/>
          </a:bodyPr>
          <a:lstStyle/>
          <a:p>
            <a:r>
              <a:rPr lang="nl-NL" dirty="0">
                <a:solidFill>
                  <a:srgbClr val="C00000"/>
                </a:solidFill>
              </a:rPr>
              <a:t>Groep 1</a:t>
            </a:r>
          </a:p>
        </p:txBody>
      </p:sp>
      <p:sp>
        <p:nvSpPr>
          <p:cNvPr id="9" name="Rechthoek 8">
            <a:extLst>
              <a:ext uri="{FF2B5EF4-FFF2-40B4-BE49-F238E27FC236}">
                <a16:creationId xmlns:a16="http://schemas.microsoft.com/office/drawing/2014/main" id="{8C30D472-0D8F-4A87-8EC6-B20E111452C0}"/>
              </a:ext>
            </a:extLst>
          </p:cNvPr>
          <p:cNvSpPr/>
          <p:nvPr/>
        </p:nvSpPr>
        <p:spPr>
          <a:xfrm>
            <a:off x="3170286" y="3931801"/>
            <a:ext cx="5413277" cy="369332"/>
          </a:xfrm>
          <a:prstGeom prst="rect">
            <a:avLst/>
          </a:prstGeom>
        </p:spPr>
        <p:txBody>
          <a:bodyPr wrap="none">
            <a:spAutoFit/>
          </a:bodyPr>
          <a:lstStyle/>
          <a:p>
            <a:r>
              <a:rPr lang="nl-NL" dirty="0"/>
              <a:t>https://www.youtube.com/watch?v=efCCa6KHh-U</a:t>
            </a:r>
          </a:p>
        </p:txBody>
      </p:sp>
      <p:sp>
        <p:nvSpPr>
          <p:cNvPr id="10" name="Tekstvak 9">
            <a:extLst>
              <a:ext uri="{FF2B5EF4-FFF2-40B4-BE49-F238E27FC236}">
                <a16:creationId xmlns:a16="http://schemas.microsoft.com/office/drawing/2014/main" id="{5FC66BBB-CCE9-4C16-B317-420CD7462459}"/>
              </a:ext>
            </a:extLst>
          </p:cNvPr>
          <p:cNvSpPr txBox="1"/>
          <p:nvPr/>
        </p:nvSpPr>
        <p:spPr>
          <a:xfrm>
            <a:off x="1906499" y="4770478"/>
            <a:ext cx="998991" cy="369332"/>
          </a:xfrm>
          <a:prstGeom prst="rect">
            <a:avLst/>
          </a:prstGeom>
          <a:noFill/>
        </p:spPr>
        <p:txBody>
          <a:bodyPr wrap="none" rtlCol="0">
            <a:spAutoFit/>
          </a:bodyPr>
          <a:lstStyle/>
          <a:p>
            <a:r>
              <a:rPr lang="nl-NL" dirty="0">
                <a:solidFill>
                  <a:srgbClr val="C00000"/>
                </a:solidFill>
              </a:rPr>
              <a:t>Groep 2</a:t>
            </a:r>
          </a:p>
        </p:txBody>
      </p:sp>
      <p:sp>
        <p:nvSpPr>
          <p:cNvPr id="11" name="Rechthoek 10">
            <a:extLst>
              <a:ext uri="{FF2B5EF4-FFF2-40B4-BE49-F238E27FC236}">
                <a16:creationId xmlns:a16="http://schemas.microsoft.com/office/drawing/2014/main" id="{9753CEB7-39D2-49E3-AA9D-9A6D725C2AF4}"/>
              </a:ext>
            </a:extLst>
          </p:cNvPr>
          <p:cNvSpPr/>
          <p:nvPr/>
        </p:nvSpPr>
        <p:spPr>
          <a:xfrm>
            <a:off x="3170286" y="4762798"/>
            <a:ext cx="5488618" cy="369332"/>
          </a:xfrm>
          <a:prstGeom prst="rect">
            <a:avLst/>
          </a:prstGeom>
        </p:spPr>
        <p:txBody>
          <a:bodyPr wrap="none">
            <a:spAutoFit/>
          </a:bodyPr>
          <a:lstStyle/>
          <a:p>
            <a:r>
              <a:rPr lang="nl-NL" dirty="0"/>
              <a:t>https://www.youtube.com/watch?v=R-KA_WOXbyk</a:t>
            </a:r>
          </a:p>
        </p:txBody>
      </p:sp>
      <p:sp>
        <p:nvSpPr>
          <p:cNvPr id="12" name="Tekstvak 11">
            <a:extLst>
              <a:ext uri="{FF2B5EF4-FFF2-40B4-BE49-F238E27FC236}">
                <a16:creationId xmlns:a16="http://schemas.microsoft.com/office/drawing/2014/main" id="{CEEE72C7-1F3B-4F88-AD17-097A8E957AFD}"/>
              </a:ext>
            </a:extLst>
          </p:cNvPr>
          <p:cNvSpPr txBox="1"/>
          <p:nvPr/>
        </p:nvSpPr>
        <p:spPr>
          <a:xfrm>
            <a:off x="1872035" y="5572125"/>
            <a:ext cx="1067921" cy="369332"/>
          </a:xfrm>
          <a:prstGeom prst="rect">
            <a:avLst/>
          </a:prstGeom>
          <a:noFill/>
        </p:spPr>
        <p:txBody>
          <a:bodyPr wrap="none" rtlCol="0">
            <a:spAutoFit/>
          </a:bodyPr>
          <a:lstStyle/>
          <a:p>
            <a:r>
              <a:rPr lang="nl-NL" dirty="0">
                <a:solidFill>
                  <a:srgbClr val="C00000"/>
                </a:solidFill>
              </a:rPr>
              <a:t>Groep 3 </a:t>
            </a:r>
          </a:p>
        </p:txBody>
      </p:sp>
      <p:sp>
        <p:nvSpPr>
          <p:cNvPr id="13" name="Rechthoek 12">
            <a:extLst>
              <a:ext uri="{FF2B5EF4-FFF2-40B4-BE49-F238E27FC236}">
                <a16:creationId xmlns:a16="http://schemas.microsoft.com/office/drawing/2014/main" id="{25577AD4-D7B0-4C36-BDE7-803E273E2806}"/>
              </a:ext>
            </a:extLst>
          </p:cNvPr>
          <p:cNvSpPr/>
          <p:nvPr/>
        </p:nvSpPr>
        <p:spPr>
          <a:xfrm>
            <a:off x="3170286" y="5572125"/>
            <a:ext cx="5440528" cy="369332"/>
          </a:xfrm>
          <a:prstGeom prst="rect">
            <a:avLst/>
          </a:prstGeom>
        </p:spPr>
        <p:txBody>
          <a:bodyPr wrap="none">
            <a:spAutoFit/>
          </a:bodyPr>
          <a:lstStyle/>
          <a:p>
            <a:r>
              <a:rPr lang="nl-NL" dirty="0"/>
              <a:t>https://www.youtube.com/watch?v=83OzQrg1T0Q</a:t>
            </a:r>
          </a:p>
        </p:txBody>
      </p:sp>
      <p:sp>
        <p:nvSpPr>
          <p:cNvPr id="14" name="Tekstvak 13">
            <a:extLst>
              <a:ext uri="{FF2B5EF4-FFF2-40B4-BE49-F238E27FC236}">
                <a16:creationId xmlns:a16="http://schemas.microsoft.com/office/drawing/2014/main" id="{91E23137-F366-4CBF-8A77-996E485B00D5}"/>
              </a:ext>
            </a:extLst>
          </p:cNvPr>
          <p:cNvSpPr txBox="1"/>
          <p:nvPr/>
        </p:nvSpPr>
        <p:spPr>
          <a:xfrm>
            <a:off x="1872034" y="6399253"/>
            <a:ext cx="998991" cy="369332"/>
          </a:xfrm>
          <a:prstGeom prst="rect">
            <a:avLst/>
          </a:prstGeom>
          <a:noFill/>
        </p:spPr>
        <p:txBody>
          <a:bodyPr wrap="none" rtlCol="0">
            <a:spAutoFit/>
          </a:bodyPr>
          <a:lstStyle/>
          <a:p>
            <a:r>
              <a:rPr lang="nl-NL" dirty="0">
                <a:solidFill>
                  <a:srgbClr val="C00000"/>
                </a:solidFill>
              </a:rPr>
              <a:t>Groep 4</a:t>
            </a:r>
          </a:p>
        </p:txBody>
      </p:sp>
      <p:sp>
        <p:nvSpPr>
          <p:cNvPr id="15" name="Rechthoek 14">
            <a:extLst>
              <a:ext uri="{FF2B5EF4-FFF2-40B4-BE49-F238E27FC236}">
                <a16:creationId xmlns:a16="http://schemas.microsoft.com/office/drawing/2014/main" id="{5BCD56AF-1498-4D6F-8EEC-3AFD4496117E}"/>
              </a:ext>
            </a:extLst>
          </p:cNvPr>
          <p:cNvSpPr/>
          <p:nvPr/>
        </p:nvSpPr>
        <p:spPr>
          <a:xfrm>
            <a:off x="3170286" y="6381452"/>
            <a:ext cx="6259464" cy="369332"/>
          </a:xfrm>
          <a:prstGeom prst="rect">
            <a:avLst/>
          </a:prstGeom>
        </p:spPr>
        <p:txBody>
          <a:bodyPr wrap="square">
            <a:spAutoFit/>
          </a:bodyPr>
          <a:lstStyle/>
          <a:p>
            <a:r>
              <a:rPr lang="nl-NL" dirty="0"/>
              <a:t>https://www.youtube.com/watch?v=4yu8RnYSGfg&amp;t=196s</a:t>
            </a:r>
          </a:p>
        </p:txBody>
      </p:sp>
    </p:spTree>
    <p:extLst>
      <p:ext uri="{BB962C8B-B14F-4D97-AF65-F5344CB8AC3E}">
        <p14:creationId xmlns:p14="http://schemas.microsoft.com/office/powerpoint/2010/main" val="197253762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hthoek 1">
            <a:extLst>
              <a:ext uri="{FF2B5EF4-FFF2-40B4-BE49-F238E27FC236}">
                <a16:creationId xmlns:a16="http://schemas.microsoft.com/office/drawing/2014/main" id="{17D7864E-217C-49EA-9E0D-5105FE9B2DF7}"/>
              </a:ext>
            </a:extLst>
          </p:cNvPr>
          <p:cNvSpPr/>
          <p:nvPr/>
        </p:nvSpPr>
        <p:spPr>
          <a:xfrm>
            <a:off x="1678378" y="919460"/>
            <a:ext cx="3005952" cy="923330"/>
          </a:xfrm>
          <a:prstGeom prst="rect">
            <a:avLst/>
          </a:prstGeom>
          <a:noFill/>
        </p:spPr>
        <p:txBody>
          <a:bodyPr wrap="none" lIns="91440" tIns="45720" rIns="91440" bIns="45720">
            <a:spAutoFit/>
          </a:bodyPr>
          <a:lstStyle/>
          <a:p>
            <a:pPr algn="ctr"/>
            <a:r>
              <a:rPr lang="nl-NL" sz="5400" b="0" cap="none" spc="0" dirty="0">
                <a:ln w="0"/>
                <a:solidFill>
                  <a:schemeClr val="tx1"/>
                </a:solidFill>
                <a:effectLst>
                  <a:outerShdw blurRad="38100" dist="19050" dir="2700000" algn="tl" rotWithShape="0">
                    <a:schemeClr val="dk1">
                      <a:alpha val="40000"/>
                    </a:schemeClr>
                  </a:outerShdw>
                </a:effectLst>
              </a:rPr>
              <a:t>Huiswerk</a:t>
            </a:r>
          </a:p>
        </p:txBody>
      </p:sp>
      <p:sp>
        <p:nvSpPr>
          <p:cNvPr id="3" name="Tekstvak 2">
            <a:extLst>
              <a:ext uri="{FF2B5EF4-FFF2-40B4-BE49-F238E27FC236}">
                <a16:creationId xmlns:a16="http://schemas.microsoft.com/office/drawing/2014/main" id="{B88EF998-54C2-4968-9824-42A679C9EE6E}"/>
              </a:ext>
            </a:extLst>
          </p:cNvPr>
          <p:cNvSpPr txBox="1"/>
          <p:nvPr/>
        </p:nvSpPr>
        <p:spPr>
          <a:xfrm>
            <a:off x="1678378" y="2346960"/>
            <a:ext cx="7450181" cy="646331"/>
          </a:xfrm>
          <a:prstGeom prst="rect">
            <a:avLst/>
          </a:prstGeom>
          <a:noFill/>
        </p:spPr>
        <p:txBody>
          <a:bodyPr wrap="none" rtlCol="0">
            <a:spAutoFit/>
          </a:bodyPr>
          <a:lstStyle/>
          <a:p>
            <a:r>
              <a:rPr lang="nl-NL" dirty="0"/>
              <a:t>Lees de bladzijden die over orde houden gaan in je boek nog eens</a:t>
            </a:r>
          </a:p>
          <a:p>
            <a:r>
              <a:rPr lang="nl-NL" dirty="0"/>
              <a:t>Goed door. Dit is bladzijde 182 tm189. Vul evt. jouw lijst met tips aan</a:t>
            </a:r>
          </a:p>
        </p:txBody>
      </p:sp>
    </p:spTree>
    <p:extLst>
      <p:ext uri="{BB962C8B-B14F-4D97-AF65-F5344CB8AC3E}">
        <p14:creationId xmlns:p14="http://schemas.microsoft.com/office/powerpoint/2010/main" val="2771714298"/>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5FCBEF"/>
      </a:accent1>
      <a:accent2>
        <a:srgbClr val="2E83C3"/>
      </a:accent2>
      <a:accent3>
        <a:srgbClr val="42D0A2"/>
      </a:accent3>
      <a:accent4>
        <a:srgbClr val="2E946B"/>
      </a:accent4>
      <a:accent5>
        <a:srgbClr val="42B051"/>
      </a:accent5>
      <a:accent6>
        <a:srgbClr val="96D141"/>
      </a:accent6>
      <a:hlink>
        <a:srgbClr val="3FCDE7"/>
      </a:hlink>
      <a:folHlink>
        <a:srgbClr val="A9D3E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0B5AB586-D108-4FC1-8368-649FE654B894}"/>
    </a:ext>
  </a:extLst>
</a:theme>
</file>

<file path=docProps/app.xml><?xml version="1.0" encoding="utf-8"?>
<Properties xmlns="http://schemas.openxmlformats.org/officeDocument/2006/extended-properties" xmlns:vt="http://schemas.openxmlformats.org/officeDocument/2006/docPropsVTypes">
  <TotalTime>165</TotalTime>
  <Words>582</Words>
  <Application>Microsoft Office PowerPoint</Application>
  <PresentationFormat>Breedbeeld</PresentationFormat>
  <Paragraphs>55</Paragraphs>
  <Slides>7</Slides>
  <Notes>0</Notes>
  <HiddenSlides>0</HiddenSlides>
  <MMClips>0</MMClips>
  <ScaleCrop>false</ScaleCrop>
  <HeadingPairs>
    <vt:vector size="6" baseType="variant">
      <vt:variant>
        <vt:lpstr>Gebruikte lettertypen</vt:lpstr>
      </vt:variant>
      <vt:variant>
        <vt:i4>4</vt:i4>
      </vt:variant>
      <vt:variant>
        <vt:lpstr>Thema</vt:lpstr>
      </vt:variant>
      <vt:variant>
        <vt:i4>1</vt:i4>
      </vt:variant>
      <vt:variant>
        <vt:lpstr>Diatitels</vt:lpstr>
      </vt:variant>
      <vt:variant>
        <vt:i4>7</vt:i4>
      </vt:variant>
    </vt:vector>
  </HeadingPairs>
  <TitlesOfParts>
    <vt:vector size="12" baseType="lpstr">
      <vt:lpstr>Arial</vt:lpstr>
      <vt:lpstr>Trebuchet MS</vt:lpstr>
      <vt:lpstr>Wingdings</vt:lpstr>
      <vt:lpstr>Wingdings 3</vt:lpstr>
      <vt:lpstr>Facet</vt:lpstr>
      <vt:lpstr>Les 4 OPS OA per 5</vt:lpstr>
      <vt:lpstr>PowerPoint-presentatie</vt:lpstr>
      <vt:lpstr>PowerPoint-presentatie</vt:lpstr>
      <vt:lpstr>PowerPoint-presentatie</vt:lpstr>
      <vt:lpstr>PowerPoint-presentatie</vt:lpstr>
      <vt:lpstr>PowerPoint-presentatie</vt:lpstr>
      <vt:lpstr>PowerPoint-presentatie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Les 4 OPS OA per 5</dc:title>
  <dc:creator>Laura Beeftink</dc:creator>
  <cp:lastModifiedBy>Laura Beeftink</cp:lastModifiedBy>
  <cp:revision>11</cp:revision>
  <dcterms:created xsi:type="dcterms:W3CDTF">2020-09-29T14:53:46Z</dcterms:created>
  <dcterms:modified xsi:type="dcterms:W3CDTF">2021-09-27T13:36:22Z</dcterms:modified>
</cp:coreProperties>
</file>